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76" r:id="rId9"/>
    <p:sldId id="278" r:id="rId10"/>
    <p:sldId id="275" r:id="rId11"/>
    <p:sldId id="277" r:id="rId12"/>
    <p:sldId id="271" r:id="rId13"/>
    <p:sldId id="274" r:id="rId14"/>
    <p:sldId id="279" r:id="rId15"/>
    <p:sldId id="266" r:id="rId16"/>
    <p:sldId id="280" r:id="rId17"/>
    <p:sldId id="282" r:id="rId18"/>
    <p:sldId id="267" r:id="rId19"/>
    <p:sldId id="270" r:id="rId20"/>
    <p:sldId id="284" r:id="rId21"/>
    <p:sldId id="283" r:id="rId22"/>
    <p:sldId id="273" r:id="rId23"/>
    <p:sldId id="272" r:id="rId24"/>
    <p:sldId id="265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0404-9A6A-46F4-8399-48D4A51B1515}" type="doc">
      <dgm:prSet loTypeId="urn:microsoft.com/office/officeart/2009/3/layout/RandomtoResultProcess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5876BD-77BA-4A33-AF61-238BB0C818F5}">
      <dgm:prSet custT="1"/>
      <dgm:spPr/>
      <dgm:t>
        <a:bodyPr/>
        <a:lstStyle/>
        <a:p>
          <a:r>
            <a:rPr lang="en-US" sz="3200" dirty="0"/>
            <a:t>Spotify extract audio features</a:t>
          </a:r>
        </a:p>
      </dgm:t>
    </dgm:pt>
    <dgm:pt modelId="{EA9D97C7-916B-4C29-9A71-A269B0FD5CD6}" type="parTrans" cxnId="{2745051A-2774-4270-AF11-E66835B51202}">
      <dgm:prSet/>
      <dgm:spPr/>
      <dgm:t>
        <a:bodyPr/>
        <a:lstStyle/>
        <a:p>
          <a:endParaRPr lang="en-US"/>
        </a:p>
      </dgm:t>
    </dgm:pt>
    <dgm:pt modelId="{E1B1A4DA-6EA9-42E6-81B7-1AC6EB2C8096}" type="sibTrans" cxnId="{2745051A-2774-4270-AF11-E66835B51202}">
      <dgm:prSet/>
      <dgm:spPr/>
      <dgm:t>
        <a:bodyPr/>
        <a:lstStyle/>
        <a:p>
          <a:endParaRPr lang="en-US"/>
        </a:p>
      </dgm:t>
    </dgm:pt>
    <dgm:pt modelId="{414D6B02-63BD-4A9D-912A-A989D1DAE01F}">
      <dgm:prSet/>
      <dgm:spPr/>
      <dgm:t>
        <a:bodyPr/>
        <a:lstStyle/>
        <a:p>
          <a:endParaRPr lang="en-US" dirty="0"/>
        </a:p>
      </dgm:t>
    </dgm:pt>
    <dgm:pt modelId="{88B07BD9-CB53-48B5-8148-3510FE794335}" type="sibTrans" cxnId="{2EF3F7C1-571D-4AA8-AEEC-EC47B54E2774}">
      <dgm:prSet/>
      <dgm:spPr/>
      <dgm:t>
        <a:bodyPr/>
        <a:lstStyle/>
        <a:p>
          <a:endParaRPr lang="en-US"/>
        </a:p>
      </dgm:t>
    </dgm:pt>
    <dgm:pt modelId="{32028B27-2864-4971-82CB-94A6D5354BC0}" type="parTrans" cxnId="{2EF3F7C1-571D-4AA8-AEEC-EC47B54E2774}">
      <dgm:prSet/>
      <dgm:spPr/>
      <dgm:t>
        <a:bodyPr/>
        <a:lstStyle/>
        <a:p>
          <a:endParaRPr lang="en-US"/>
        </a:p>
      </dgm:t>
    </dgm:pt>
    <dgm:pt modelId="{0D3CDB7B-7BE5-B041-A9AE-130970D4CDA7}" type="pres">
      <dgm:prSet presAssocID="{7B3B0404-9A6A-46F4-8399-48D4A51B1515}" presName="Name0" presStyleCnt="0">
        <dgm:presLayoutVars>
          <dgm:dir/>
          <dgm:animOne val="branch"/>
          <dgm:animLvl val="lvl"/>
        </dgm:presLayoutVars>
      </dgm:prSet>
      <dgm:spPr/>
    </dgm:pt>
    <dgm:pt modelId="{9C866B46-1DE9-C34E-B6B7-09436E8824B4}" type="pres">
      <dgm:prSet presAssocID="{414D6B02-63BD-4A9D-912A-A989D1DAE01F}" presName="chaos" presStyleCnt="0"/>
      <dgm:spPr/>
    </dgm:pt>
    <dgm:pt modelId="{975B972C-4847-EF43-B63A-7AF52A72F62C}" type="pres">
      <dgm:prSet presAssocID="{414D6B02-63BD-4A9D-912A-A989D1DAE01F}" presName="parTx1" presStyleLbl="revTx" presStyleIdx="0" presStyleCnt="1"/>
      <dgm:spPr/>
    </dgm:pt>
    <dgm:pt modelId="{FE6679D9-BDCA-3C40-89EB-F355C49066C7}" type="pres">
      <dgm:prSet presAssocID="{414D6B02-63BD-4A9D-912A-A989D1DAE01F}" presName="c1" presStyleLbl="node1" presStyleIdx="0" presStyleCnt="19"/>
      <dgm:spPr/>
    </dgm:pt>
    <dgm:pt modelId="{1575A677-3D47-9E44-9872-1A4D1337FB8B}" type="pres">
      <dgm:prSet presAssocID="{414D6B02-63BD-4A9D-912A-A989D1DAE01F}" presName="c2" presStyleLbl="node1" presStyleIdx="1" presStyleCnt="19"/>
      <dgm:spPr/>
    </dgm:pt>
    <dgm:pt modelId="{AB1FFACB-5A69-B148-972E-7A91CE44C715}" type="pres">
      <dgm:prSet presAssocID="{414D6B02-63BD-4A9D-912A-A989D1DAE01F}" presName="c3" presStyleLbl="node1" presStyleIdx="2" presStyleCnt="19"/>
      <dgm:spPr/>
    </dgm:pt>
    <dgm:pt modelId="{83554B3E-F633-DA46-B95D-B0F1A358EA1C}" type="pres">
      <dgm:prSet presAssocID="{414D6B02-63BD-4A9D-912A-A989D1DAE01F}" presName="c4" presStyleLbl="node1" presStyleIdx="3" presStyleCnt="19"/>
      <dgm:spPr/>
    </dgm:pt>
    <dgm:pt modelId="{6D53FC68-4EFF-634F-9E38-49E7526E429F}" type="pres">
      <dgm:prSet presAssocID="{414D6B02-63BD-4A9D-912A-A989D1DAE01F}" presName="c5" presStyleLbl="node1" presStyleIdx="4" presStyleCnt="19"/>
      <dgm:spPr/>
    </dgm:pt>
    <dgm:pt modelId="{84460CEA-4F1D-D948-A52F-002CDC247D92}" type="pres">
      <dgm:prSet presAssocID="{414D6B02-63BD-4A9D-912A-A989D1DAE01F}" presName="c6" presStyleLbl="node1" presStyleIdx="5" presStyleCnt="19"/>
      <dgm:spPr/>
    </dgm:pt>
    <dgm:pt modelId="{A36FBD7C-39A6-8F40-8490-88FE23311ED9}" type="pres">
      <dgm:prSet presAssocID="{414D6B02-63BD-4A9D-912A-A989D1DAE01F}" presName="c7" presStyleLbl="node1" presStyleIdx="6" presStyleCnt="19"/>
      <dgm:spPr/>
    </dgm:pt>
    <dgm:pt modelId="{BAF2F37E-5718-A146-B056-E343DABA783B}" type="pres">
      <dgm:prSet presAssocID="{414D6B02-63BD-4A9D-912A-A989D1DAE01F}" presName="c8" presStyleLbl="node1" presStyleIdx="7" presStyleCnt="19"/>
      <dgm:spPr/>
    </dgm:pt>
    <dgm:pt modelId="{2AAD432D-504B-A541-9EB5-582E31B30764}" type="pres">
      <dgm:prSet presAssocID="{414D6B02-63BD-4A9D-912A-A989D1DAE01F}" presName="c9" presStyleLbl="node1" presStyleIdx="8" presStyleCnt="19"/>
      <dgm:spPr/>
    </dgm:pt>
    <dgm:pt modelId="{D91A4279-21FE-E842-A287-A58A2C0F321E}" type="pres">
      <dgm:prSet presAssocID="{414D6B02-63BD-4A9D-912A-A989D1DAE01F}" presName="c10" presStyleLbl="node1" presStyleIdx="9" presStyleCnt="19"/>
      <dgm:spPr/>
    </dgm:pt>
    <dgm:pt modelId="{BDB1BF12-F1B9-B847-AF56-C8C303605AF7}" type="pres">
      <dgm:prSet presAssocID="{414D6B02-63BD-4A9D-912A-A989D1DAE01F}" presName="c11" presStyleLbl="node1" presStyleIdx="10" presStyleCnt="19"/>
      <dgm:spPr/>
    </dgm:pt>
    <dgm:pt modelId="{CBB7527B-9DA7-EF4D-A478-78BD8E13A11C}" type="pres">
      <dgm:prSet presAssocID="{414D6B02-63BD-4A9D-912A-A989D1DAE01F}" presName="c12" presStyleLbl="node1" presStyleIdx="11" presStyleCnt="19"/>
      <dgm:spPr/>
    </dgm:pt>
    <dgm:pt modelId="{3F9FCAED-2368-2A4A-8E2B-C938D80E7527}" type="pres">
      <dgm:prSet presAssocID="{414D6B02-63BD-4A9D-912A-A989D1DAE01F}" presName="c13" presStyleLbl="node1" presStyleIdx="12" presStyleCnt="19"/>
      <dgm:spPr/>
    </dgm:pt>
    <dgm:pt modelId="{420A865F-F25E-B64A-A7FF-59D1E5FDCD57}" type="pres">
      <dgm:prSet presAssocID="{414D6B02-63BD-4A9D-912A-A989D1DAE01F}" presName="c14" presStyleLbl="node1" presStyleIdx="13" presStyleCnt="19"/>
      <dgm:spPr/>
    </dgm:pt>
    <dgm:pt modelId="{C4FEE45C-C9EB-8C4F-97B5-85A9BE9A946D}" type="pres">
      <dgm:prSet presAssocID="{414D6B02-63BD-4A9D-912A-A989D1DAE01F}" presName="c15" presStyleLbl="node1" presStyleIdx="14" presStyleCnt="19"/>
      <dgm:spPr/>
    </dgm:pt>
    <dgm:pt modelId="{E9A1F034-0218-814C-BCFD-45201649CDD7}" type="pres">
      <dgm:prSet presAssocID="{414D6B02-63BD-4A9D-912A-A989D1DAE01F}" presName="c16" presStyleLbl="node1" presStyleIdx="15" presStyleCnt="19"/>
      <dgm:spPr/>
    </dgm:pt>
    <dgm:pt modelId="{A5ADA6C6-7F0D-764A-97C4-D76A4557BC78}" type="pres">
      <dgm:prSet presAssocID="{414D6B02-63BD-4A9D-912A-A989D1DAE01F}" presName="c17" presStyleLbl="node1" presStyleIdx="16" presStyleCnt="19"/>
      <dgm:spPr/>
    </dgm:pt>
    <dgm:pt modelId="{8795292E-D007-864F-B4B1-EFE0F2B9048A}" type="pres">
      <dgm:prSet presAssocID="{414D6B02-63BD-4A9D-912A-A989D1DAE01F}" presName="c18" presStyleLbl="node1" presStyleIdx="17" presStyleCnt="19"/>
      <dgm:spPr/>
    </dgm:pt>
    <dgm:pt modelId="{55AAA125-00D6-0F4B-8AB3-08A2803405D7}" type="pres">
      <dgm:prSet presAssocID="{88B07BD9-CB53-48B5-8148-3510FE794335}" presName="chevronComposite1" presStyleCnt="0"/>
      <dgm:spPr/>
    </dgm:pt>
    <dgm:pt modelId="{4232F2B5-AEED-E641-BEC8-35A3F8B4BB70}" type="pres">
      <dgm:prSet presAssocID="{88B07BD9-CB53-48B5-8148-3510FE794335}" presName="chevron1" presStyleLbl="sibTrans2D1" presStyleIdx="0" presStyleCnt="2"/>
      <dgm:spPr/>
    </dgm:pt>
    <dgm:pt modelId="{A15468B2-E812-A249-A8BE-172334D4C99F}" type="pres">
      <dgm:prSet presAssocID="{88B07BD9-CB53-48B5-8148-3510FE794335}" presName="spChevron1" presStyleCnt="0"/>
      <dgm:spPr/>
    </dgm:pt>
    <dgm:pt modelId="{B8274D54-4E13-9344-92DA-2F1BAD557DE7}" type="pres">
      <dgm:prSet presAssocID="{88B07BD9-CB53-48B5-8148-3510FE794335}" presName="overlap" presStyleCnt="0"/>
      <dgm:spPr/>
    </dgm:pt>
    <dgm:pt modelId="{2D66FEFF-7247-E44C-858F-7A5974E83413}" type="pres">
      <dgm:prSet presAssocID="{88B07BD9-CB53-48B5-8148-3510FE794335}" presName="chevronComposite2" presStyleCnt="0"/>
      <dgm:spPr/>
    </dgm:pt>
    <dgm:pt modelId="{D807FFD0-291B-5848-ACC1-76A15CBA8848}" type="pres">
      <dgm:prSet presAssocID="{88B07BD9-CB53-48B5-8148-3510FE794335}" presName="chevron2" presStyleLbl="sibTrans2D1" presStyleIdx="1" presStyleCnt="2"/>
      <dgm:spPr/>
    </dgm:pt>
    <dgm:pt modelId="{0F010171-0BE5-0843-ADE0-0D89C9686525}" type="pres">
      <dgm:prSet presAssocID="{88B07BD9-CB53-48B5-8148-3510FE794335}" presName="spChevron2" presStyleCnt="0"/>
      <dgm:spPr/>
    </dgm:pt>
    <dgm:pt modelId="{6D1C6BBE-F248-FB44-BAF3-9BAFC93F824D}" type="pres">
      <dgm:prSet presAssocID="{1F5876BD-77BA-4A33-AF61-238BB0C818F5}" presName="last" presStyleCnt="0"/>
      <dgm:spPr/>
    </dgm:pt>
    <dgm:pt modelId="{873E9BC6-3F8F-5F4B-A3F8-3D0B3A695DDF}" type="pres">
      <dgm:prSet presAssocID="{1F5876BD-77BA-4A33-AF61-238BB0C818F5}" presName="circleTx" presStyleLbl="node1" presStyleIdx="18" presStyleCnt="19"/>
      <dgm:spPr/>
    </dgm:pt>
    <dgm:pt modelId="{4D4F938D-D66B-C543-A79F-0B4A2D4CFD71}" type="pres">
      <dgm:prSet presAssocID="{1F5876BD-77BA-4A33-AF61-238BB0C818F5}" presName="spN" presStyleCnt="0"/>
      <dgm:spPr/>
    </dgm:pt>
  </dgm:ptLst>
  <dgm:cxnLst>
    <dgm:cxn modelId="{2745051A-2774-4270-AF11-E66835B51202}" srcId="{7B3B0404-9A6A-46F4-8399-48D4A51B1515}" destId="{1F5876BD-77BA-4A33-AF61-238BB0C818F5}" srcOrd="1" destOrd="0" parTransId="{EA9D97C7-916B-4C29-9A71-A269B0FD5CD6}" sibTransId="{E1B1A4DA-6EA9-42E6-81B7-1AC6EB2C8096}"/>
    <dgm:cxn modelId="{26CF2265-0286-AA40-A3CB-E920FC7A4DC6}" type="presOf" srcId="{7B3B0404-9A6A-46F4-8399-48D4A51B1515}" destId="{0D3CDB7B-7BE5-B041-A9AE-130970D4CDA7}" srcOrd="0" destOrd="0" presId="urn:microsoft.com/office/officeart/2009/3/layout/RandomtoResultProcess"/>
    <dgm:cxn modelId="{2EF3F7C1-571D-4AA8-AEEC-EC47B54E2774}" srcId="{7B3B0404-9A6A-46F4-8399-48D4A51B1515}" destId="{414D6B02-63BD-4A9D-912A-A989D1DAE01F}" srcOrd="0" destOrd="0" parTransId="{32028B27-2864-4971-82CB-94A6D5354BC0}" sibTransId="{88B07BD9-CB53-48B5-8148-3510FE794335}"/>
    <dgm:cxn modelId="{A04454D8-3B1E-7B4E-BBAA-BC53601D8678}" type="presOf" srcId="{414D6B02-63BD-4A9D-912A-A989D1DAE01F}" destId="{975B972C-4847-EF43-B63A-7AF52A72F62C}" srcOrd="0" destOrd="0" presId="urn:microsoft.com/office/officeart/2009/3/layout/RandomtoResultProcess"/>
    <dgm:cxn modelId="{DA76FBEF-2C35-934C-9514-4FCF85794D7E}" type="presOf" srcId="{1F5876BD-77BA-4A33-AF61-238BB0C818F5}" destId="{873E9BC6-3F8F-5F4B-A3F8-3D0B3A695DDF}" srcOrd="0" destOrd="0" presId="urn:microsoft.com/office/officeart/2009/3/layout/RandomtoResultProcess"/>
    <dgm:cxn modelId="{768FC163-D5D9-0141-A332-F5E1EF418C4C}" type="presParOf" srcId="{0D3CDB7B-7BE5-B041-A9AE-130970D4CDA7}" destId="{9C866B46-1DE9-C34E-B6B7-09436E8824B4}" srcOrd="0" destOrd="0" presId="urn:microsoft.com/office/officeart/2009/3/layout/RandomtoResultProcess"/>
    <dgm:cxn modelId="{3AC3D87D-ADB2-044D-BD0F-64EBEFFFCC23}" type="presParOf" srcId="{9C866B46-1DE9-C34E-B6B7-09436E8824B4}" destId="{975B972C-4847-EF43-B63A-7AF52A72F62C}" srcOrd="0" destOrd="0" presId="urn:microsoft.com/office/officeart/2009/3/layout/RandomtoResultProcess"/>
    <dgm:cxn modelId="{C9871E55-C04B-7D49-863D-8092EAB7F3C3}" type="presParOf" srcId="{9C866B46-1DE9-C34E-B6B7-09436E8824B4}" destId="{FE6679D9-BDCA-3C40-89EB-F355C49066C7}" srcOrd="1" destOrd="0" presId="urn:microsoft.com/office/officeart/2009/3/layout/RandomtoResultProcess"/>
    <dgm:cxn modelId="{56FE751B-0A93-984E-9157-9FEE93FB8C7D}" type="presParOf" srcId="{9C866B46-1DE9-C34E-B6B7-09436E8824B4}" destId="{1575A677-3D47-9E44-9872-1A4D1337FB8B}" srcOrd="2" destOrd="0" presId="urn:microsoft.com/office/officeart/2009/3/layout/RandomtoResultProcess"/>
    <dgm:cxn modelId="{ADFE8879-9239-0B4B-8D98-FC3B8450ABD6}" type="presParOf" srcId="{9C866B46-1DE9-C34E-B6B7-09436E8824B4}" destId="{AB1FFACB-5A69-B148-972E-7A91CE44C715}" srcOrd="3" destOrd="0" presId="urn:microsoft.com/office/officeart/2009/3/layout/RandomtoResultProcess"/>
    <dgm:cxn modelId="{7A5393FC-B2D5-F94B-839E-3A304A3E1A95}" type="presParOf" srcId="{9C866B46-1DE9-C34E-B6B7-09436E8824B4}" destId="{83554B3E-F633-DA46-B95D-B0F1A358EA1C}" srcOrd="4" destOrd="0" presId="urn:microsoft.com/office/officeart/2009/3/layout/RandomtoResultProcess"/>
    <dgm:cxn modelId="{33264DD8-CB86-2242-9F5E-4E2C5F2730B3}" type="presParOf" srcId="{9C866B46-1DE9-C34E-B6B7-09436E8824B4}" destId="{6D53FC68-4EFF-634F-9E38-49E7526E429F}" srcOrd="5" destOrd="0" presId="urn:microsoft.com/office/officeart/2009/3/layout/RandomtoResultProcess"/>
    <dgm:cxn modelId="{AAE9FF17-1B92-A34C-9963-0D35BF47740D}" type="presParOf" srcId="{9C866B46-1DE9-C34E-B6B7-09436E8824B4}" destId="{84460CEA-4F1D-D948-A52F-002CDC247D92}" srcOrd="6" destOrd="0" presId="urn:microsoft.com/office/officeart/2009/3/layout/RandomtoResultProcess"/>
    <dgm:cxn modelId="{54BE98E6-4D6C-0241-8466-659FBF7E3409}" type="presParOf" srcId="{9C866B46-1DE9-C34E-B6B7-09436E8824B4}" destId="{A36FBD7C-39A6-8F40-8490-88FE23311ED9}" srcOrd="7" destOrd="0" presId="urn:microsoft.com/office/officeart/2009/3/layout/RandomtoResultProcess"/>
    <dgm:cxn modelId="{6227D3BC-ABB8-AD48-A9CE-E925DDB931BC}" type="presParOf" srcId="{9C866B46-1DE9-C34E-B6B7-09436E8824B4}" destId="{BAF2F37E-5718-A146-B056-E343DABA783B}" srcOrd="8" destOrd="0" presId="urn:microsoft.com/office/officeart/2009/3/layout/RandomtoResultProcess"/>
    <dgm:cxn modelId="{61962B9F-5652-5C4A-BB3B-25A091C767D7}" type="presParOf" srcId="{9C866B46-1DE9-C34E-B6B7-09436E8824B4}" destId="{2AAD432D-504B-A541-9EB5-582E31B30764}" srcOrd="9" destOrd="0" presId="urn:microsoft.com/office/officeart/2009/3/layout/RandomtoResultProcess"/>
    <dgm:cxn modelId="{1F504F67-FB3D-8A43-ACE5-A07F87986057}" type="presParOf" srcId="{9C866B46-1DE9-C34E-B6B7-09436E8824B4}" destId="{D91A4279-21FE-E842-A287-A58A2C0F321E}" srcOrd="10" destOrd="0" presId="urn:microsoft.com/office/officeart/2009/3/layout/RandomtoResultProcess"/>
    <dgm:cxn modelId="{CC88ECA3-CBAB-0F44-BCFE-F61A5A71B53F}" type="presParOf" srcId="{9C866B46-1DE9-C34E-B6B7-09436E8824B4}" destId="{BDB1BF12-F1B9-B847-AF56-C8C303605AF7}" srcOrd="11" destOrd="0" presId="urn:microsoft.com/office/officeart/2009/3/layout/RandomtoResultProcess"/>
    <dgm:cxn modelId="{758BC6E0-6E57-2343-B493-6DBBFB679D24}" type="presParOf" srcId="{9C866B46-1DE9-C34E-B6B7-09436E8824B4}" destId="{CBB7527B-9DA7-EF4D-A478-78BD8E13A11C}" srcOrd="12" destOrd="0" presId="urn:microsoft.com/office/officeart/2009/3/layout/RandomtoResultProcess"/>
    <dgm:cxn modelId="{8DAAA66A-6B2F-4E42-AF61-8B131F017E33}" type="presParOf" srcId="{9C866B46-1DE9-C34E-B6B7-09436E8824B4}" destId="{3F9FCAED-2368-2A4A-8E2B-C938D80E7527}" srcOrd="13" destOrd="0" presId="urn:microsoft.com/office/officeart/2009/3/layout/RandomtoResultProcess"/>
    <dgm:cxn modelId="{2D446E0C-F73E-EA47-9F77-897C6F0CA396}" type="presParOf" srcId="{9C866B46-1DE9-C34E-B6B7-09436E8824B4}" destId="{420A865F-F25E-B64A-A7FF-59D1E5FDCD57}" srcOrd="14" destOrd="0" presId="urn:microsoft.com/office/officeart/2009/3/layout/RandomtoResultProcess"/>
    <dgm:cxn modelId="{A24E0E08-8BD7-0F42-8F6B-BC4DDB8F65F3}" type="presParOf" srcId="{9C866B46-1DE9-C34E-B6B7-09436E8824B4}" destId="{C4FEE45C-C9EB-8C4F-97B5-85A9BE9A946D}" srcOrd="15" destOrd="0" presId="urn:microsoft.com/office/officeart/2009/3/layout/RandomtoResultProcess"/>
    <dgm:cxn modelId="{541698CD-8287-3846-BB19-487C571DFED1}" type="presParOf" srcId="{9C866B46-1DE9-C34E-B6B7-09436E8824B4}" destId="{E9A1F034-0218-814C-BCFD-45201649CDD7}" srcOrd="16" destOrd="0" presId="urn:microsoft.com/office/officeart/2009/3/layout/RandomtoResultProcess"/>
    <dgm:cxn modelId="{4610A711-3572-0546-BAB5-059F62FEB2FA}" type="presParOf" srcId="{9C866B46-1DE9-C34E-B6B7-09436E8824B4}" destId="{A5ADA6C6-7F0D-764A-97C4-D76A4557BC78}" srcOrd="17" destOrd="0" presId="urn:microsoft.com/office/officeart/2009/3/layout/RandomtoResultProcess"/>
    <dgm:cxn modelId="{77682FDD-484E-804E-A6E5-600925A22697}" type="presParOf" srcId="{9C866B46-1DE9-C34E-B6B7-09436E8824B4}" destId="{8795292E-D007-864F-B4B1-EFE0F2B9048A}" srcOrd="18" destOrd="0" presId="urn:microsoft.com/office/officeart/2009/3/layout/RandomtoResultProcess"/>
    <dgm:cxn modelId="{C70CD9FC-677D-5241-B718-851714D1886B}" type="presParOf" srcId="{0D3CDB7B-7BE5-B041-A9AE-130970D4CDA7}" destId="{55AAA125-00D6-0F4B-8AB3-08A2803405D7}" srcOrd="1" destOrd="0" presId="urn:microsoft.com/office/officeart/2009/3/layout/RandomtoResultProcess"/>
    <dgm:cxn modelId="{B444C289-971A-1A44-BA99-969F4CC7CB79}" type="presParOf" srcId="{55AAA125-00D6-0F4B-8AB3-08A2803405D7}" destId="{4232F2B5-AEED-E641-BEC8-35A3F8B4BB70}" srcOrd="0" destOrd="0" presId="urn:microsoft.com/office/officeart/2009/3/layout/RandomtoResultProcess"/>
    <dgm:cxn modelId="{F06B652C-149C-6B44-A5F4-00FC14CFEF60}" type="presParOf" srcId="{55AAA125-00D6-0F4B-8AB3-08A2803405D7}" destId="{A15468B2-E812-A249-A8BE-172334D4C99F}" srcOrd="1" destOrd="0" presId="urn:microsoft.com/office/officeart/2009/3/layout/RandomtoResultProcess"/>
    <dgm:cxn modelId="{38615309-1FE5-9044-8D4F-FC074D9F2C1C}" type="presParOf" srcId="{0D3CDB7B-7BE5-B041-A9AE-130970D4CDA7}" destId="{B8274D54-4E13-9344-92DA-2F1BAD557DE7}" srcOrd="2" destOrd="0" presId="urn:microsoft.com/office/officeart/2009/3/layout/RandomtoResultProcess"/>
    <dgm:cxn modelId="{59AC5C09-929C-AC4B-B223-2278C35DC5AE}" type="presParOf" srcId="{0D3CDB7B-7BE5-B041-A9AE-130970D4CDA7}" destId="{2D66FEFF-7247-E44C-858F-7A5974E83413}" srcOrd="3" destOrd="0" presId="urn:microsoft.com/office/officeart/2009/3/layout/RandomtoResultProcess"/>
    <dgm:cxn modelId="{16C79E8A-A00C-6749-BA95-D1AAFEFF659D}" type="presParOf" srcId="{2D66FEFF-7247-E44C-858F-7A5974E83413}" destId="{D807FFD0-291B-5848-ACC1-76A15CBA8848}" srcOrd="0" destOrd="0" presId="urn:microsoft.com/office/officeart/2009/3/layout/RandomtoResultProcess"/>
    <dgm:cxn modelId="{56330D53-7D7A-8C41-AFAF-21C3D80D7B4F}" type="presParOf" srcId="{2D66FEFF-7247-E44C-858F-7A5974E83413}" destId="{0F010171-0BE5-0843-ADE0-0D89C9686525}" srcOrd="1" destOrd="0" presId="urn:microsoft.com/office/officeart/2009/3/layout/RandomtoResultProcess"/>
    <dgm:cxn modelId="{31F83AC8-5562-5D40-9120-E1600A2C09AE}" type="presParOf" srcId="{0D3CDB7B-7BE5-B041-A9AE-130970D4CDA7}" destId="{6D1C6BBE-F248-FB44-BAF3-9BAFC93F824D}" srcOrd="4" destOrd="0" presId="urn:microsoft.com/office/officeart/2009/3/layout/RandomtoResultProcess"/>
    <dgm:cxn modelId="{6A65E83E-DBF9-8C4F-928E-5E3BBD481664}" type="presParOf" srcId="{6D1C6BBE-F248-FB44-BAF3-9BAFC93F824D}" destId="{873E9BC6-3F8F-5F4B-A3F8-3D0B3A695DDF}" srcOrd="0" destOrd="0" presId="urn:microsoft.com/office/officeart/2009/3/layout/RandomtoResultProcess"/>
    <dgm:cxn modelId="{83AF9EE5-4D08-6045-8FDC-F4D26CF88A02}" type="presParOf" srcId="{6D1C6BBE-F248-FB44-BAF3-9BAFC93F824D}" destId="{4D4F938D-D66B-C543-A79F-0B4A2D4CFD71}" srcOrd="1" destOrd="0" presId="urn:microsoft.com/office/officeart/2009/3/layout/RandomtoResultProcess"/>
  </dgm:cxnLst>
  <dgm:bg>
    <a:solidFill>
      <a:schemeClr val="bg1">
        <a:alpha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5405C-DDE9-4665-923E-B0BB5B794B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8A10D1-47BA-49E6-BFFA-C79CC4E64163}">
      <dgm:prSet custT="1"/>
      <dgm:spPr/>
      <dgm:t>
        <a:bodyPr/>
        <a:lstStyle/>
        <a:p>
          <a:r>
            <a:rPr lang="en-US" sz="2400" dirty="0"/>
            <a:t>Danceability</a:t>
          </a:r>
        </a:p>
      </dgm:t>
    </dgm:pt>
    <dgm:pt modelId="{39F11B25-016E-4C68-B2E1-FC638B448C8C}" type="parTrans" cxnId="{B721EA5B-FA6E-4941-ADA8-785EE5DBEB33}">
      <dgm:prSet/>
      <dgm:spPr/>
      <dgm:t>
        <a:bodyPr/>
        <a:lstStyle/>
        <a:p>
          <a:endParaRPr lang="en-US" sz="1600"/>
        </a:p>
      </dgm:t>
    </dgm:pt>
    <dgm:pt modelId="{0EC646A6-63A5-4A14-B0F5-E89AA2524BF2}" type="sibTrans" cxnId="{B721EA5B-FA6E-4941-ADA8-785EE5DBEB33}">
      <dgm:prSet/>
      <dgm:spPr/>
      <dgm:t>
        <a:bodyPr/>
        <a:lstStyle/>
        <a:p>
          <a:endParaRPr lang="en-US" sz="1600"/>
        </a:p>
      </dgm:t>
    </dgm:pt>
    <dgm:pt modelId="{3D777473-A33E-40AD-9274-DA58233D29AF}">
      <dgm:prSet custT="1"/>
      <dgm:spPr/>
      <dgm:t>
        <a:bodyPr/>
        <a:lstStyle/>
        <a:p>
          <a:r>
            <a:rPr lang="en-US" sz="2400" dirty="0"/>
            <a:t>Valence</a:t>
          </a:r>
        </a:p>
      </dgm:t>
    </dgm:pt>
    <dgm:pt modelId="{4CACFE29-0C55-4393-85C4-6C553832AC49}" type="parTrans" cxnId="{E4A9032C-4970-4DB8-8D0E-F530C80DD2E0}">
      <dgm:prSet/>
      <dgm:spPr/>
      <dgm:t>
        <a:bodyPr/>
        <a:lstStyle/>
        <a:p>
          <a:endParaRPr lang="en-US" sz="1600"/>
        </a:p>
      </dgm:t>
    </dgm:pt>
    <dgm:pt modelId="{2C02020E-8701-415F-9AFF-8068EB51558A}" type="sibTrans" cxnId="{E4A9032C-4970-4DB8-8D0E-F530C80DD2E0}">
      <dgm:prSet/>
      <dgm:spPr/>
      <dgm:t>
        <a:bodyPr/>
        <a:lstStyle/>
        <a:p>
          <a:endParaRPr lang="en-US" sz="1600"/>
        </a:p>
      </dgm:t>
    </dgm:pt>
    <dgm:pt modelId="{F6B8B70B-08FD-4038-B6E9-853162DA3D43}">
      <dgm:prSet custT="1"/>
      <dgm:spPr/>
      <dgm:t>
        <a:bodyPr/>
        <a:lstStyle/>
        <a:p>
          <a:r>
            <a:rPr lang="en-US" sz="2400" dirty="0"/>
            <a:t>Popularity</a:t>
          </a:r>
        </a:p>
      </dgm:t>
    </dgm:pt>
    <dgm:pt modelId="{41E2DB65-88A6-4793-89C8-EB3A882C1B1E}" type="parTrans" cxnId="{6795F034-2A9B-4AB5-AA4A-AF1B4C897457}">
      <dgm:prSet/>
      <dgm:spPr/>
      <dgm:t>
        <a:bodyPr/>
        <a:lstStyle/>
        <a:p>
          <a:endParaRPr lang="en-US" sz="1600"/>
        </a:p>
      </dgm:t>
    </dgm:pt>
    <dgm:pt modelId="{54976E2D-CF4E-442E-B480-BE617603DD04}" type="sibTrans" cxnId="{6795F034-2A9B-4AB5-AA4A-AF1B4C897457}">
      <dgm:prSet/>
      <dgm:spPr/>
      <dgm:t>
        <a:bodyPr/>
        <a:lstStyle/>
        <a:p>
          <a:endParaRPr lang="en-US" sz="1600"/>
        </a:p>
      </dgm:t>
    </dgm:pt>
    <dgm:pt modelId="{44C64E7D-BBDA-4D72-BEE6-08ECE17F0B01}">
      <dgm:prSet custT="1"/>
      <dgm:spPr/>
      <dgm:t>
        <a:bodyPr/>
        <a:lstStyle/>
        <a:p>
          <a:r>
            <a:rPr lang="en-US" sz="2400" dirty="0"/>
            <a:t>Energy</a:t>
          </a:r>
        </a:p>
      </dgm:t>
    </dgm:pt>
    <dgm:pt modelId="{58D986EE-F0CB-4311-BFE0-DABD35393887}" type="parTrans" cxnId="{8660FA65-A676-438E-912D-52A742F51812}">
      <dgm:prSet/>
      <dgm:spPr/>
      <dgm:t>
        <a:bodyPr/>
        <a:lstStyle/>
        <a:p>
          <a:endParaRPr lang="en-US" sz="1600"/>
        </a:p>
      </dgm:t>
    </dgm:pt>
    <dgm:pt modelId="{6E9F563E-173E-4CCD-BA3A-2B353DEFC8E2}" type="sibTrans" cxnId="{8660FA65-A676-438E-912D-52A742F51812}">
      <dgm:prSet/>
      <dgm:spPr/>
      <dgm:t>
        <a:bodyPr/>
        <a:lstStyle/>
        <a:p>
          <a:endParaRPr lang="en-US" sz="1600"/>
        </a:p>
      </dgm:t>
    </dgm:pt>
    <dgm:pt modelId="{7176393D-6BFE-459E-BAEB-C0764A1C65C4}">
      <dgm:prSet custT="1"/>
      <dgm:spPr/>
      <dgm:t>
        <a:bodyPr/>
        <a:lstStyle/>
        <a:p>
          <a:r>
            <a:rPr lang="en-US" sz="2400" dirty="0"/>
            <a:t>Duration (</a:t>
          </a:r>
          <a:r>
            <a:rPr lang="en-US" sz="2400" dirty="0" err="1"/>
            <a:t>ms</a:t>
          </a:r>
          <a:r>
            <a:rPr lang="en-US" sz="2400" dirty="0"/>
            <a:t>)</a:t>
          </a:r>
        </a:p>
      </dgm:t>
    </dgm:pt>
    <dgm:pt modelId="{1B60B30F-255E-4290-8438-8213185379AA}" type="parTrans" cxnId="{45A6E39A-DB5B-4249-9248-3A098845C8B9}">
      <dgm:prSet/>
      <dgm:spPr/>
      <dgm:t>
        <a:bodyPr/>
        <a:lstStyle/>
        <a:p>
          <a:endParaRPr lang="en-US" sz="1600"/>
        </a:p>
      </dgm:t>
    </dgm:pt>
    <dgm:pt modelId="{679B18C3-6167-429A-B6BD-73738ACE0AFD}" type="sibTrans" cxnId="{45A6E39A-DB5B-4249-9248-3A098845C8B9}">
      <dgm:prSet/>
      <dgm:spPr/>
      <dgm:t>
        <a:bodyPr/>
        <a:lstStyle/>
        <a:p>
          <a:endParaRPr lang="en-US" sz="1600"/>
        </a:p>
      </dgm:t>
    </dgm:pt>
    <dgm:pt modelId="{D94AD2C4-30FF-429C-9CA2-A1834EDC83F1}">
      <dgm:prSet custT="1"/>
      <dgm:spPr/>
      <dgm:t>
        <a:bodyPr/>
        <a:lstStyle/>
        <a:p>
          <a:r>
            <a:rPr lang="en-US" sz="2400" dirty="0"/>
            <a:t>Mode </a:t>
          </a:r>
        </a:p>
      </dgm:t>
    </dgm:pt>
    <dgm:pt modelId="{B4C8B1B6-A0C9-4169-BF83-950CF476831E}" type="parTrans" cxnId="{8F053158-F08B-4C5D-9605-A4F42A8C7517}">
      <dgm:prSet/>
      <dgm:spPr/>
      <dgm:t>
        <a:bodyPr/>
        <a:lstStyle/>
        <a:p>
          <a:endParaRPr lang="en-US" sz="1600"/>
        </a:p>
      </dgm:t>
    </dgm:pt>
    <dgm:pt modelId="{AACBFFDD-30CA-4998-9F69-ED87BF6E46AD}" type="sibTrans" cxnId="{8F053158-F08B-4C5D-9605-A4F42A8C7517}">
      <dgm:prSet/>
      <dgm:spPr/>
      <dgm:t>
        <a:bodyPr/>
        <a:lstStyle/>
        <a:p>
          <a:endParaRPr lang="en-US" sz="1600"/>
        </a:p>
      </dgm:t>
    </dgm:pt>
    <dgm:pt modelId="{B2D8CDC6-8880-4F51-9AF2-736355B94852}">
      <dgm:prSet custT="1"/>
      <dgm:spPr/>
      <dgm:t>
        <a:bodyPr/>
        <a:lstStyle/>
        <a:p>
          <a:r>
            <a:rPr lang="en-US" sz="2400" dirty="0"/>
            <a:t>Loudness (dB)</a:t>
          </a:r>
        </a:p>
      </dgm:t>
    </dgm:pt>
    <dgm:pt modelId="{34593365-B94D-4B79-9A4B-0B0BADA7BC49}" type="parTrans" cxnId="{FCE2AADF-73F0-4888-A05D-0A0CB3EF2515}">
      <dgm:prSet/>
      <dgm:spPr/>
      <dgm:t>
        <a:bodyPr/>
        <a:lstStyle/>
        <a:p>
          <a:endParaRPr lang="en-US" sz="1600"/>
        </a:p>
      </dgm:t>
    </dgm:pt>
    <dgm:pt modelId="{D8B37089-3F8F-4A39-B307-231125524D44}" type="sibTrans" cxnId="{FCE2AADF-73F0-4888-A05D-0A0CB3EF2515}">
      <dgm:prSet/>
      <dgm:spPr/>
      <dgm:t>
        <a:bodyPr/>
        <a:lstStyle/>
        <a:p>
          <a:endParaRPr lang="en-US" sz="1600"/>
        </a:p>
      </dgm:t>
    </dgm:pt>
    <dgm:pt modelId="{26A68916-1BBB-4BC7-9D86-B4B5AF81E775}">
      <dgm:prSet custT="1"/>
      <dgm:spPr/>
      <dgm:t>
        <a:bodyPr/>
        <a:lstStyle/>
        <a:p>
          <a:r>
            <a:rPr lang="en-US" sz="2400" dirty="0"/>
            <a:t>Tempo (bpm)</a:t>
          </a:r>
        </a:p>
      </dgm:t>
    </dgm:pt>
    <dgm:pt modelId="{9DD997F8-D228-4BE8-A6E2-8FCED5D9AB21}" type="parTrans" cxnId="{FD36A07C-B3CB-43E8-91A3-B524DD42B986}">
      <dgm:prSet/>
      <dgm:spPr/>
      <dgm:t>
        <a:bodyPr/>
        <a:lstStyle/>
        <a:p>
          <a:endParaRPr lang="en-US" sz="1600"/>
        </a:p>
      </dgm:t>
    </dgm:pt>
    <dgm:pt modelId="{221E705F-0227-47F7-96D8-C7123A34CE82}" type="sibTrans" cxnId="{FD36A07C-B3CB-43E8-91A3-B524DD42B986}">
      <dgm:prSet/>
      <dgm:spPr/>
      <dgm:t>
        <a:bodyPr/>
        <a:lstStyle/>
        <a:p>
          <a:endParaRPr lang="en-US" sz="1600"/>
        </a:p>
      </dgm:t>
    </dgm:pt>
    <dgm:pt modelId="{D00C399E-BB49-5244-BA60-96680541B7AE}" type="pres">
      <dgm:prSet presAssocID="{97F5405C-DDE9-4665-923E-B0BB5B794BB5}" presName="diagram" presStyleCnt="0">
        <dgm:presLayoutVars>
          <dgm:dir/>
          <dgm:resizeHandles val="exact"/>
        </dgm:presLayoutVars>
      </dgm:prSet>
      <dgm:spPr/>
    </dgm:pt>
    <dgm:pt modelId="{6577ED8E-9F49-DF4B-B624-349B4A10251A}" type="pres">
      <dgm:prSet presAssocID="{B18A10D1-47BA-49E6-BFFA-C79CC4E64163}" presName="node" presStyleLbl="node1" presStyleIdx="0" presStyleCnt="8">
        <dgm:presLayoutVars>
          <dgm:bulletEnabled val="1"/>
        </dgm:presLayoutVars>
      </dgm:prSet>
      <dgm:spPr/>
    </dgm:pt>
    <dgm:pt modelId="{88096C72-504A-854F-8E56-E4886A19B879}" type="pres">
      <dgm:prSet presAssocID="{0EC646A6-63A5-4A14-B0F5-E89AA2524BF2}" presName="sibTrans" presStyleCnt="0"/>
      <dgm:spPr/>
    </dgm:pt>
    <dgm:pt modelId="{67C5054F-4F07-F34A-AEC6-EF5B4A166D13}" type="pres">
      <dgm:prSet presAssocID="{3D777473-A33E-40AD-9274-DA58233D29AF}" presName="node" presStyleLbl="node1" presStyleIdx="1" presStyleCnt="8">
        <dgm:presLayoutVars>
          <dgm:bulletEnabled val="1"/>
        </dgm:presLayoutVars>
      </dgm:prSet>
      <dgm:spPr/>
    </dgm:pt>
    <dgm:pt modelId="{F67D4E07-10F4-5046-A37F-5FCA568CD57B}" type="pres">
      <dgm:prSet presAssocID="{2C02020E-8701-415F-9AFF-8068EB51558A}" presName="sibTrans" presStyleCnt="0"/>
      <dgm:spPr/>
    </dgm:pt>
    <dgm:pt modelId="{49B1472C-46DE-4E46-96C6-05C6ED75AAD9}" type="pres">
      <dgm:prSet presAssocID="{F6B8B70B-08FD-4038-B6E9-853162DA3D43}" presName="node" presStyleLbl="node1" presStyleIdx="2" presStyleCnt="8">
        <dgm:presLayoutVars>
          <dgm:bulletEnabled val="1"/>
        </dgm:presLayoutVars>
      </dgm:prSet>
      <dgm:spPr/>
    </dgm:pt>
    <dgm:pt modelId="{C44B561E-BB4C-0D45-81FD-F13EFC727655}" type="pres">
      <dgm:prSet presAssocID="{54976E2D-CF4E-442E-B480-BE617603DD04}" presName="sibTrans" presStyleCnt="0"/>
      <dgm:spPr/>
    </dgm:pt>
    <dgm:pt modelId="{399F1B9F-23F9-3A43-B128-B40387AC450B}" type="pres">
      <dgm:prSet presAssocID="{44C64E7D-BBDA-4D72-BEE6-08ECE17F0B01}" presName="node" presStyleLbl="node1" presStyleIdx="3" presStyleCnt="8">
        <dgm:presLayoutVars>
          <dgm:bulletEnabled val="1"/>
        </dgm:presLayoutVars>
      </dgm:prSet>
      <dgm:spPr/>
    </dgm:pt>
    <dgm:pt modelId="{09464DE9-29D7-C946-AEFD-96AEDD7EE407}" type="pres">
      <dgm:prSet presAssocID="{6E9F563E-173E-4CCD-BA3A-2B353DEFC8E2}" presName="sibTrans" presStyleCnt="0"/>
      <dgm:spPr/>
    </dgm:pt>
    <dgm:pt modelId="{AE85A731-E757-7F47-B3AC-A96C630A6AA4}" type="pres">
      <dgm:prSet presAssocID="{7176393D-6BFE-459E-BAEB-C0764A1C65C4}" presName="node" presStyleLbl="node1" presStyleIdx="4" presStyleCnt="8">
        <dgm:presLayoutVars>
          <dgm:bulletEnabled val="1"/>
        </dgm:presLayoutVars>
      </dgm:prSet>
      <dgm:spPr/>
    </dgm:pt>
    <dgm:pt modelId="{37C5A763-7434-E347-BD37-7BBB8ECF819A}" type="pres">
      <dgm:prSet presAssocID="{679B18C3-6167-429A-B6BD-73738ACE0AFD}" presName="sibTrans" presStyleCnt="0"/>
      <dgm:spPr/>
    </dgm:pt>
    <dgm:pt modelId="{4E25B7D3-BA76-9440-8164-8751EDA89ADA}" type="pres">
      <dgm:prSet presAssocID="{D94AD2C4-30FF-429C-9CA2-A1834EDC83F1}" presName="node" presStyleLbl="node1" presStyleIdx="5" presStyleCnt="8">
        <dgm:presLayoutVars>
          <dgm:bulletEnabled val="1"/>
        </dgm:presLayoutVars>
      </dgm:prSet>
      <dgm:spPr/>
    </dgm:pt>
    <dgm:pt modelId="{A888647E-BD4A-7145-BEAB-262A76E60865}" type="pres">
      <dgm:prSet presAssocID="{AACBFFDD-30CA-4998-9F69-ED87BF6E46AD}" presName="sibTrans" presStyleCnt="0"/>
      <dgm:spPr/>
    </dgm:pt>
    <dgm:pt modelId="{DBCCC563-DB94-B146-B9D4-569DFCC0DAE5}" type="pres">
      <dgm:prSet presAssocID="{B2D8CDC6-8880-4F51-9AF2-736355B94852}" presName="node" presStyleLbl="node1" presStyleIdx="6" presStyleCnt="8">
        <dgm:presLayoutVars>
          <dgm:bulletEnabled val="1"/>
        </dgm:presLayoutVars>
      </dgm:prSet>
      <dgm:spPr/>
    </dgm:pt>
    <dgm:pt modelId="{855EB37E-9FEE-0642-A547-97517445CFCB}" type="pres">
      <dgm:prSet presAssocID="{D8B37089-3F8F-4A39-B307-231125524D44}" presName="sibTrans" presStyleCnt="0"/>
      <dgm:spPr/>
    </dgm:pt>
    <dgm:pt modelId="{8A247369-C448-7F4F-8449-9FCFC04F2B23}" type="pres">
      <dgm:prSet presAssocID="{26A68916-1BBB-4BC7-9D86-B4B5AF81E775}" presName="node" presStyleLbl="node1" presStyleIdx="7" presStyleCnt="8">
        <dgm:presLayoutVars>
          <dgm:bulletEnabled val="1"/>
        </dgm:presLayoutVars>
      </dgm:prSet>
      <dgm:spPr/>
    </dgm:pt>
  </dgm:ptLst>
  <dgm:cxnLst>
    <dgm:cxn modelId="{E4A9032C-4970-4DB8-8D0E-F530C80DD2E0}" srcId="{97F5405C-DDE9-4665-923E-B0BB5B794BB5}" destId="{3D777473-A33E-40AD-9274-DA58233D29AF}" srcOrd="1" destOrd="0" parTransId="{4CACFE29-0C55-4393-85C4-6C553832AC49}" sibTransId="{2C02020E-8701-415F-9AFF-8068EB51558A}"/>
    <dgm:cxn modelId="{6795F034-2A9B-4AB5-AA4A-AF1B4C897457}" srcId="{97F5405C-DDE9-4665-923E-B0BB5B794BB5}" destId="{F6B8B70B-08FD-4038-B6E9-853162DA3D43}" srcOrd="2" destOrd="0" parTransId="{41E2DB65-88A6-4793-89C8-EB3A882C1B1E}" sibTransId="{54976E2D-CF4E-442E-B480-BE617603DD04}"/>
    <dgm:cxn modelId="{8F053158-F08B-4C5D-9605-A4F42A8C7517}" srcId="{97F5405C-DDE9-4665-923E-B0BB5B794BB5}" destId="{D94AD2C4-30FF-429C-9CA2-A1834EDC83F1}" srcOrd="5" destOrd="0" parTransId="{B4C8B1B6-A0C9-4169-BF83-950CF476831E}" sibTransId="{AACBFFDD-30CA-4998-9F69-ED87BF6E46AD}"/>
    <dgm:cxn modelId="{D4033559-EDCC-2D4A-A2FD-19E69DCDE39C}" type="presOf" srcId="{26A68916-1BBB-4BC7-9D86-B4B5AF81E775}" destId="{8A247369-C448-7F4F-8449-9FCFC04F2B23}" srcOrd="0" destOrd="0" presId="urn:microsoft.com/office/officeart/2005/8/layout/default"/>
    <dgm:cxn modelId="{350A945B-7F5F-4848-A880-702ED00D496C}" type="presOf" srcId="{D94AD2C4-30FF-429C-9CA2-A1834EDC83F1}" destId="{4E25B7D3-BA76-9440-8164-8751EDA89ADA}" srcOrd="0" destOrd="0" presId="urn:microsoft.com/office/officeart/2005/8/layout/default"/>
    <dgm:cxn modelId="{B721EA5B-FA6E-4941-ADA8-785EE5DBEB33}" srcId="{97F5405C-DDE9-4665-923E-B0BB5B794BB5}" destId="{B18A10D1-47BA-49E6-BFFA-C79CC4E64163}" srcOrd="0" destOrd="0" parTransId="{39F11B25-016E-4C68-B2E1-FC638B448C8C}" sibTransId="{0EC646A6-63A5-4A14-B0F5-E89AA2524BF2}"/>
    <dgm:cxn modelId="{8660FA65-A676-438E-912D-52A742F51812}" srcId="{97F5405C-DDE9-4665-923E-B0BB5B794BB5}" destId="{44C64E7D-BBDA-4D72-BEE6-08ECE17F0B01}" srcOrd="3" destOrd="0" parTransId="{58D986EE-F0CB-4311-BFE0-DABD35393887}" sibTransId="{6E9F563E-173E-4CCD-BA3A-2B353DEFC8E2}"/>
    <dgm:cxn modelId="{9094E573-7143-7F41-9BA5-99E29856A501}" type="presOf" srcId="{3D777473-A33E-40AD-9274-DA58233D29AF}" destId="{67C5054F-4F07-F34A-AEC6-EF5B4A166D13}" srcOrd="0" destOrd="0" presId="urn:microsoft.com/office/officeart/2005/8/layout/default"/>
    <dgm:cxn modelId="{FD36A07C-B3CB-43E8-91A3-B524DD42B986}" srcId="{97F5405C-DDE9-4665-923E-B0BB5B794BB5}" destId="{26A68916-1BBB-4BC7-9D86-B4B5AF81E775}" srcOrd="7" destOrd="0" parTransId="{9DD997F8-D228-4BE8-A6E2-8FCED5D9AB21}" sibTransId="{221E705F-0227-47F7-96D8-C7123A34CE82}"/>
    <dgm:cxn modelId="{7BE2BA93-FE89-F844-B328-055420461A3C}" type="presOf" srcId="{F6B8B70B-08FD-4038-B6E9-853162DA3D43}" destId="{49B1472C-46DE-4E46-96C6-05C6ED75AAD9}" srcOrd="0" destOrd="0" presId="urn:microsoft.com/office/officeart/2005/8/layout/default"/>
    <dgm:cxn modelId="{45A6E39A-DB5B-4249-9248-3A098845C8B9}" srcId="{97F5405C-DDE9-4665-923E-B0BB5B794BB5}" destId="{7176393D-6BFE-459E-BAEB-C0764A1C65C4}" srcOrd="4" destOrd="0" parTransId="{1B60B30F-255E-4290-8438-8213185379AA}" sibTransId="{679B18C3-6167-429A-B6BD-73738ACE0AFD}"/>
    <dgm:cxn modelId="{37C702A6-0B22-4E4C-92FB-1EB1E754FC52}" type="presOf" srcId="{7176393D-6BFE-459E-BAEB-C0764A1C65C4}" destId="{AE85A731-E757-7F47-B3AC-A96C630A6AA4}" srcOrd="0" destOrd="0" presId="urn:microsoft.com/office/officeart/2005/8/layout/default"/>
    <dgm:cxn modelId="{CB0815AC-6E4A-0A4E-BA7A-BEBFF005E4A9}" type="presOf" srcId="{44C64E7D-BBDA-4D72-BEE6-08ECE17F0B01}" destId="{399F1B9F-23F9-3A43-B128-B40387AC450B}" srcOrd="0" destOrd="0" presId="urn:microsoft.com/office/officeart/2005/8/layout/default"/>
    <dgm:cxn modelId="{F9EBF2BA-3012-2E47-B4D5-40D099D0491E}" type="presOf" srcId="{B18A10D1-47BA-49E6-BFFA-C79CC4E64163}" destId="{6577ED8E-9F49-DF4B-B624-349B4A10251A}" srcOrd="0" destOrd="0" presId="urn:microsoft.com/office/officeart/2005/8/layout/default"/>
    <dgm:cxn modelId="{44F33CBB-8D2F-D44B-804A-5D46D207A9DD}" type="presOf" srcId="{B2D8CDC6-8880-4F51-9AF2-736355B94852}" destId="{DBCCC563-DB94-B146-B9D4-569DFCC0DAE5}" srcOrd="0" destOrd="0" presId="urn:microsoft.com/office/officeart/2005/8/layout/default"/>
    <dgm:cxn modelId="{F1B3E9CA-A428-0E43-BAEF-53204C11AB4A}" type="presOf" srcId="{97F5405C-DDE9-4665-923E-B0BB5B794BB5}" destId="{D00C399E-BB49-5244-BA60-96680541B7AE}" srcOrd="0" destOrd="0" presId="urn:microsoft.com/office/officeart/2005/8/layout/default"/>
    <dgm:cxn modelId="{FCE2AADF-73F0-4888-A05D-0A0CB3EF2515}" srcId="{97F5405C-DDE9-4665-923E-B0BB5B794BB5}" destId="{B2D8CDC6-8880-4F51-9AF2-736355B94852}" srcOrd="6" destOrd="0" parTransId="{34593365-B94D-4B79-9A4B-0B0BADA7BC49}" sibTransId="{D8B37089-3F8F-4A39-B307-231125524D44}"/>
    <dgm:cxn modelId="{6466E59E-ACF3-CB41-B715-F7FCEBB547BC}" type="presParOf" srcId="{D00C399E-BB49-5244-BA60-96680541B7AE}" destId="{6577ED8E-9F49-DF4B-B624-349B4A10251A}" srcOrd="0" destOrd="0" presId="urn:microsoft.com/office/officeart/2005/8/layout/default"/>
    <dgm:cxn modelId="{3D5C4606-8A90-A948-AB4D-205ACE0DFD6F}" type="presParOf" srcId="{D00C399E-BB49-5244-BA60-96680541B7AE}" destId="{88096C72-504A-854F-8E56-E4886A19B879}" srcOrd="1" destOrd="0" presId="urn:microsoft.com/office/officeart/2005/8/layout/default"/>
    <dgm:cxn modelId="{D8A8D772-D3B2-AF47-A703-1931958A513B}" type="presParOf" srcId="{D00C399E-BB49-5244-BA60-96680541B7AE}" destId="{67C5054F-4F07-F34A-AEC6-EF5B4A166D13}" srcOrd="2" destOrd="0" presId="urn:microsoft.com/office/officeart/2005/8/layout/default"/>
    <dgm:cxn modelId="{4F99B07C-64B0-F74D-B6C3-9B8E5BC5DABA}" type="presParOf" srcId="{D00C399E-BB49-5244-BA60-96680541B7AE}" destId="{F67D4E07-10F4-5046-A37F-5FCA568CD57B}" srcOrd="3" destOrd="0" presId="urn:microsoft.com/office/officeart/2005/8/layout/default"/>
    <dgm:cxn modelId="{9A70210D-7679-064F-A4C8-F7D00940D54D}" type="presParOf" srcId="{D00C399E-BB49-5244-BA60-96680541B7AE}" destId="{49B1472C-46DE-4E46-96C6-05C6ED75AAD9}" srcOrd="4" destOrd="0" presId="urn:microsoft.com/office/officeart/2005/8/layout/default"/>
    <dgm:cxn modelId="{B34E4C91-67B8-A540-942F-A0AA09F6A711}" type="presParOf" srcId="{D00C399E-BB49-5244-BA60-96680541B7AE}" destId="{C44B561E-BB4C-0D45-81FD-F13EFC727655}" srcOrd="5" destOrd="0" presId="urn:microsoft.com/office/officeart/2005/8/layout/default"/>
    <dgm:cxn modelId="{B260F1B9-F492-C647-906E-861C4331A7DA}" type="presParOf" srcId="{D00C399E-BB49-5244-BA60-96680541B7AE}" destId="{399F1B9F-23F9-3A43-B128-B40387AC450B}" srcOrd="6" destOrd="0" presId="urn:microsoft.com/office/officeart/2005/8/layout/default"/>
    <dgm:cxn modelId="{963E116A-9D35-DD4F-A5E0-E8F128A25B81}" type="presParOf" srcId="{D00C399E-BB49-5244-BA60-96680541B7AE}" destId="{09464DE9-29D7-C946-AEFD-96AEDD7EE407}" srcOrd="7" destOrd="0" presId="urn:microsoft.com/office/officeart/2005/8/layout/default"/>
    <dgm:cxn modelId="{CCE72C00-286A-BC41-8C9F-02C760255F99}" type="presParOf" srcId="{D00C399E-BB49-5244-BA60-96680541B7AE}" destId="{AE85A731-E757-7F47-B3AC-A96C630A6AA4}" srcOrd="8" destOrd="0" presId="urn:microsoft.com/office/officeart/2005/8/layout/default"/>
    <dgm:cxn modelId="{BE3CA491-9FFF-1F49-A604-2F6DC19E68CC}" type="presParOf" srcId="{D00C399E-BB49-5244-BA60-96680541B7AE}" destId="{37C5A763-7434-E347-BD37-7BBB8ECF819A}" srcOrd="9" destOrd="0" presId="urn:microsoft.com/office/officeart/2005/8/layout/default"/>
    <dgm:cxn modelId="{1277288E-690C-E340-B558-D7506980FF04}" type="presParOf" srcId="{D00C399E-BB49-5244-BA60-96680541B7AE}" destId="{4E25B7D3-BA76-9440-8164-8751EDA89ADA}" srcOrd="10" destOrd="0" presId="urn:microsoft.com/office/officeart/2005/8/layout/default"/>
    <dgm:cxn modelId="{3D3107F6-3044-4A48-8B20-007118A87F2D}" type="presParOf" srcId="{D00C399E-BB49-5244-BA60-96680541B7AE}" destId="{A888647E-BD4A-7145-BEAB-262A76E60865}" srcOrd="11" destOrd="0" presId="urn:microsoft.com/office/officeart/2005/8/layout/default"/>
    <dgm:cxn modelId="{3B758FCE-E2C1-F648-A51A-4B930B07CB8E}" type="presParOf" srcId="{D00C399E-BB49-5244-BA60-96680541B7AE}" destId="{DBCCC563-DB94-B146-B9D4-569DFCC0DAE5}" srcOrd="12" destOrd="0" presId="urn:microsoft.com/office/officeart/2005/8/layout/default"/>
    <dgm:cxn modelId="{AAF735EF-1AC7-4E4A-8F86-242D7C161519}" type="presParOf" srcId="{D00C399E-BB49-5244-BA60-96680541B7AE}" destId="{855EB37E-9FEE-0642-A547-97517445CFCB}" srcOrd="13" destOrd="0" presId="urn:microsoft.com/office/officeart/2005/8/layout/default"/>
    <dgm:cxn modelId="{9FA11330-F56B-F342-8332-C8318D3E4D4B}" type="presParOf" srcId="{D00C399E-BB49-5244-BA60-96680541B7AE}" destId="{8A247369-C448-7F4F-8449-9FCFC04F2B2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B972C-4847-EF43-B63A-7AF52A72F62C}">
      <dsp:nvSpPr>
        <dsp:cNvPr id="0" name=""/>
        <dsp:cNvSpPr/>
      </dsp:nvSpPr>
      <dsp:spPr>
        <a:xfrm>
          <a:off x="262814" y="1498145"/>
          <a:ext cx="3873865" cy="127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2814" y="1498145"/>
        <a:ext cx="3873865" cy="1276614"/>
      </dsp:txXfrm>
    </dsp:sp>
    <dsp:sp modelId="{FE6679D9-BDCA-3C40-89EB-F355C49066C7}">
      <dsp:nvSpPr>
        <dsp:cNvPr id="0" name=""/>
        <dsp:cNvSpPr/>
      </dsp:nvSpPr>
      <dsp:spPr>
        <a:xfrm>
          <a:off x="258412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5A677-3D47-9E44-9872-1A4D1337FB8B}">
      <dsp:nvSpPr>
        <dsp:cNvPr id="0" name=""/>
        <dsp:cNvSpPr/>
      </dsp:nvSpPr>
      <dsp:spPr>
        <a:xfrm>
          <a:off x="474116" y="67847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1FFACB-5A69-B148-972E-7A91CE44C715}">
      <dsp:nvSpPr>
        <dsp:cNvPr id="0" name=""/>
        <dsp:cNvSpPr/>
      </dsp:nvSpPr>
      <dsp:spPr>
        <a:xfrm>
          <a:off x="991805" y="764752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554B3E-F633-DA46-B95D-B0F1A358EA1C}">
      <dsp:nvSpPr>
        <dsp:cNvPr id="0" name=""/>
        <dsp:cNvSpPr/>
      </dsp:nvSpPr>
      <dsp:spPr>
        <a:xfrm>
          <a:off x="1423213" y="29020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53FC68-4EFF-634F-9E38-49E7526E429F}">
      <dsp:nvSpPr>
        <dsp:cNvPr id="0" name=""/>
        <dsp:cNvSpPr/>
      </dsp:nvSpPr>
      <dsp:spPr>
        <a:xfrm>
          <a:off x="1984043" y="11764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460CEA-4F1D-D948-A52F-002CDC247D92}">
      <dsp:nvSpPr>
        <dsp:cNvPr id="0" name=""/>
        <dsp:cNvSpPr/>
      </dsp:nvSpPr>
      <dsp:spPr>
        <a:xfrm>
          <a:off x="2674295" y="419626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6FBD7C-39A6-8F40-8490-88FE23311ED9}">
      <dsp:nvSpPr>
        <dsp:cNvPr id="0" name=""/>
        <dsp:cNvSpPr/>
      </dsp:nvSpPr>
      <dsp:spPr>
        <a:xfrm>
          <a:off x="3105703" y="635330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F2F37E-5718-A146-B056-E343DABA783B}">
      <dsp:nvSpPr>
        <dsp:cNvPr id="0" name=""/>
        <dsp:cNvSpPr/>
      </dsp:nvSpPr>
      <dsp:spPr>
        <a:xfrm>
          <a:off x="3709674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AD432D-504B-A541-9EB5-582E31B30764}">
      <dsp:nvSpPr>
        <dsp:cNvPr id="0" name=""/>
        <dsp:cNvSpPr/>
      </dsp:nvSpPr>
      <dsp:spPr>
        <a:xfrm>
          <a:off x="3968518" y="1584427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1A4279-21FE-E842-A287-A58A2C0F321E}">
      <dsp:nvSpPr>
        <dsp:cNvPr id="0" name=""/>
        <dsp:cNvSpPr/>
      </dsp:nvSpPr>
      <dsp:spPr>
        <a:xfrm>
          <a:off x="1725198" y="678471"/>
          <a:ext cx="792381" cy="7923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B1BF12-F1B9-B847-AF56-C8C303605AF7}">
      <dsp:nvSpPr>
        <dsp:cNvPr id="0" name=""/>
        <dsp:cNvSpPr/>
      </dsp:nvSpPr>
      <dsp:spPr>
        <a:xfrm>
          <a:off x="42708" y="2317820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B7527B-9DA7-EF4D-A478-78BD8E13A11C}">
      <dsp:nvSpPr>
        <dsp:cNvPr id="0" name=""/>
        <dsp:cNvSpPr/>
      </dsp:nvSpPr>
      <dsp:spPr>
        <a:xfrm>
          <a:off x="301553" y="2706087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9FCAED-2368-2A4A-8E2B-C938D80E7527}">
      <dsp:nvSpPr>
        <dsp:cNvPr id="0" name=""/>
        <dsp:cNvSpPr/>
      </dsp:nvSpPr>
      <dsp:spPr>
        <a:xfrm>
          <a:off x="948664" y="3051213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0A865F-F25E-B64A-A7FF-59D1E5FDCD57}">
      <dsp:nvSpPr>
        <dsp:cNvPr id="0" name=""/>
        <dsp:cNvSpPr/>
      </dsp:nvSpPr>
      <dsp:spPr>
        <a:xfrm>
          <a:off x="1854620" y="3612043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FEE45C-C9EB-8C4F-97B5-85A9BE9A946D}">
      <dsp:nvSpPr>
        <dsp:cNvPr id="0" name=""/>
        <dsp:cNvSpPr/>
      </dsp:nvSpPr>
      <dsp:spPr>
        <a:xfrm>
          <a:off x="2027184" y="3051213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9A1F034-0218-814C-BCFD-45201649CDD7}">
      <dsp:nvSpPr>
        <dsp:cNvPr id="0" name=""/>
        <dsp:cNvSpPr/>
      </dsp:nvSpPr>
      <dsp:spPr>
        <a:xfrm>
          <a:off x="2458591" y="365518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ADA6C6-7F0D-764A-97C4-D76A4557BC78}">
      <dsp:nvSpPr>
        <dsp:cNvPr id="0" name=""/>
        <dsp:cNvSpPr/>
      </dsp:nvSpPr>
      <dsp:spPr>
        <a:xfrm>
          <a:off x="2846858" y="2964932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95292E-D007-864F-B4B1-EFE0F2B9048A}">
      <dsp:nvSpPr>
        <dsp:cNvPr id="0" name=""/>
        <dsp:cNvSpPr/>
      </dsp:nvSpPr>
      <dsp:spPr>
        <a:xfrm>
          <a:off x="3795955" y="2792369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32F2B5-AEED-E641-BEC8-35A3F8B4BB70}">
      <dsp:nvSpPr>
        <dsp:cNvPr id="0" name=""/>
        <dsp:cNvSpPr/>
      </dsp:nvSpPr>
      <dsp:spPr>
        <a:xfrm>
          <a:off x="4280188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07FFD0-291B-5848-ACC1-76A15CBA8848}">
      <dsp:nvSpPr>
        <dsp:cNvPr id="0" name=""/>
        <dsp:cNvSpPr/>
      </dsp:nvSpPr>
      <dsp:spPr>
        <a:xfrm>
          <a:off x="5443744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3E9BC6-3F8F-5F4B-A3F8-3D0B3A695DDF}">
      <dsp:nvSpPr>
        <dsp:cNvPr id="0" name=""/>
        <dsp:cNvSpPr/>
      </dsp:nvSpPr>
      <dsp:spPr>
        <a:xfrm>
          <a:off x="7021009" y="539662"/>
          <a:ext cx="3296741" cy="329674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Spotify extract audio features</a:t>
          </a:r>
        </a:p>
      </dsp:txBody>
      <dsp:txXfrm>
        <a:off x="7503806" y="1022459"/>
        <a:ext cx="2331147" cy="2331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7ED8E-9F49-DF4B-B624-349B4A10251A}">
      <dsp:nvSpPr>
        <dsp:cNvPr id="0" name=""/>
        <dsp:cNvSpPr/>
      </dsp:nvSpPr>
      <dsp:spPr>
        <a:xfrm>
          <a:off x="3080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Danceability</a:t>
          </a:r>
        </a:p>
      </dsp:txBody>
      <dsp:txXfrm>
        <a:off x="3080" y="451850"/>
        <a:ext cx="2444055" cy="1466433"/>
      </dsp:txXfrm>
    </dsp:sp>
    <dsp:sp modelId="{67C5054F-4F07-F34A-AEC6-EF5B4A166D13}">
      <dsp:nvSpPr>
        <dsp:cNvPr id="0" name=""/>
        <dsp:cNvSpPr/>
      </dsp:nvSpPr>
      <dsp:spPr>
        <a:xfrm>
          <a:off x="2691541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Valence</a:t>
          </a:r>
        </a:p>
      </dsp:txBody>
      <dsp:txXfrm>
        <a:off x="2691541" y="451850"/>
        <a:ext cx="2444055" cy="1466433"/>
      </dsp:txXfrm>
    </dsp:sp>
    <dsp:sp modelId="{49B1472C-46DE-4E46-96C6-05C6ED75AAD9}">
      <dsp:nvSpPr>
        <dsp:cNvPr id="0" name=""/>
        <dsp:cNvSpPr/>
      </dsp:nvSpPr>
      <dsp:spPr>
        <a:xfrm>
          <a:off x="5380002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Popularity</a:t>
          </a:r>
        </a:p>
      </dsp:txBody>
      <dsp:txXfrm>
        <a:off x="5380002" y="451850"/>
        <a:ext cx="2444055" cy="1466433"/>
      </dsp:txXfrm>
    </dsp:sp>
    <dsp:sp modelId="{399F1B9F-23F9-3A43-B128-B40387AC450B}">
      <dsp:nvSpPr>
        <dsp:cNvPr id="0" name=""/>
        <dsp:cNvSpPr/>
      </dsp:nvSpPr>
      <dsp:spPr>
        <a:xfrm>
          <a:off x="8068463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Energy</a:t>
          </a:r>
        </a:p>
      </dsp:txBody>
      <dsp:txXfrm>
        <a:off x="8068463" y="451850"/>
        <a:ext cx="2444055" cy="1466433"/>
      </dsp:txXfrm>
    </dsp:sp>
    <dsp:sp modelId="{AE85A731-E757-7F47-B3AC-A96C630A6AA4}">
      <dsp:nvSpPr>
        <dsp:cNvPr id="0" name=""/>
        <dsp:cNvSpPr/>
      </dsp:nvSpPr>
      <dsp:spPr>
        <a:xfrm>
          <a:off x="3080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Duration (</a:t>
          </a:r>
          <a:r>
            <a:rPr lang="en-US" sz="2400" kern="1200" dirty="0" err="1"/>
            <a:t>ms</a:t>
          </a:r>
          <a:r>
            <a:rPr lang="en-US" sz="2400" kern="1200" dirty="0"/>
            <a:t>)</a:t>
          </a:r>
        </a:p>
      </dsp:txBody>
      <dsp:txXfrm>
        <a:off x="3080" y="2162689"/>
        <a:ext cx="2444055" cy="1466433"/>
      </dsp:txXfrm>
    </dsp:sp>
    <dsp:sp modelId="{4E25B7D3-BA76-9440-8164-8751EDA89ADA}">
      <dsp:nvSpPr>
        <dsp:cNvPr id="0" name=""/>
        <dsp:cNvSpPr/>
      </dsp:nvSpPr>
      <dsp:spPr>
        <a:xfrm>
          <a:off x="2691541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 </a:t>
          </a:r>
        </a:p>
      </dsp:txBody>
      <dsp:txXfrm>
        <a:off x="2691541" y="2162689"/>
        <a:ext cx="2444055" cy="1466433"/>
      </dsp:txXfrm>
    </dsp:sp>
    <dsp:sp modelId="{DBCCC563-DB94-B146-B9D4-569DFCC0DAE5}">
      <dsp:nvSpPr>
        <dsp:cNvPr id="0" name=""/>
        <dsp:cNvSpPr/>
      </dsp:nvSpPr>
      <dsp:spPr>
        <a:xfrm>
          <a:off x="5380002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Loudness (dB)</a:t>
          </a:r>
        </a:p>
      </dsp:txBody>
      <dsp:txXfrm>
        <a:off x="5380002" y="2162689"/>
        <a:ext cx="2444055" cy="1466433"/>
      </dsp:txXfrm>
    </dsp:sp>
    <dsp:sp modelId="{8A247369-C448-7F4F-8449-9FCFC04F2B23}">
      <dsp:nvSpPr>
        <dsp:cNvPr id="0" name=""/>
        <dsp:cNvSpPr/>
      </dsp:nvSpPr>
      <dsp:spPr>
        <a:xfrm>
          <a:off x="8068463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Tempo (bpm)</a:t>
          </a:r>
        </a:p>
      </dsp:txBody>
      <dsp:txXfrm>
        <a:off x="8068463" y="216268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52BD-4B40-FA4F-8B6E-7FA206061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DB4A6-E91D-D244-B79F-40B25ED2C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F2D0-BFD2-894F-B03E-A2FAD533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15D6-F54D-9743-8D02-298BBDB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5862-3532-DF42-86B0-A3AB478D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4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4D32-CA4D-0146-AEDC-DE554CE6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2ADA9-2C90-1E48-ACE8-866B4479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C73A-2E87-C84D-8BD5-4C8CD487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F7ED-2891-DE4F-B8B4-3D0A92E5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03697-22AE-A642-B55B-2B30A858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3DA4C-554F-ED4A-A1ED-B18C69E0D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04940-63C8-3946-8153-D92DFC9A5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D96CF-31AC-1C4A-9FC7-B745A9B2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F19A-A0AF-8044-899B-C8E36C91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539B-C12F-4048-8181-ADD94FC8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6ED-C7D1-D34B-8408-BE013FF7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382F-2D42-E04F-8E24-6FAE9A91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E5F0-1B3F-214A-BE75-6BD9383F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80279-D393-0143-988E-9FE7B339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D9D6-2C6E-8C40-8585-09BA46FE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6AA-6164-584A-8523-8224E73B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0E43-A71D-414E-9628-AEB9BF8E2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8A31-F5B1-2C49-934C-08F7D86B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BC04-1C97-0B44-B354-F19796AB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7BD1-53F8-C142-90B2-1A37920B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4F51-D55A-C041-915C-B6792EBA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8396-0384-6946-924B-3E53CA0E2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B7009-80E8-AD44-90AB-3706132B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A0277-7EE5-8543-A45F-34AC3FC5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6909-EC2D-F444-A947-C3C70105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C956C-2C26-8D48-A869-46E8785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2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E202-695A-6E40-92C2-B351AEE5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54280-827F-AF43-9994-AE4A679E1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BA550-0C7F-8C4D-9F0A-AA97373AF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97A95-18AC-6A47-B710-8378AC8BC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4A3A2-8C9F-2F4D-8B06-03C270D62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D3EB9-63F8-734F-9B6A-D600942A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214C5-9A27-9B43-8645-297A8D2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3032-CB27-2E48-881D-E2011599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BDB9-4CF7-1540-AE41-DEB874A8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E2909-82B5-9940-8623-6900648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0F453-1608-2A40-A034-ADDEA4C8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E2131-EA70-8244-9D2E-FFF179C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D2C60-93BB-2C4F-AEF2-BD4089E0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C7561-F514-0141-A827-13351395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5E9D-AE88-7043-B893-50BB6986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7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BFAF-D2EE-6D42-8BB8-8027EDE6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275E-1619-954B-B80C-B3F261CD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F34AF-4A31-7140-AAF7-C16166A1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15BAC-A670-4742-AAEA-2B961189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D9007-7B59-984F-96E6-D20E2341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036C-A6A4-A945-934D-389C38D8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0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7A9-5FE8-944B-9C72-492F291F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BFE9C-B652-E546-B660-BDD4CF29D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6DEC0-923C-9F41-B4C0-110EC22F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D828-6C4D-A347-BAEE-12D73D6B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6665A-EF61-564F-9C6F-C086C6AB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E352-FFCB-9144-83CD-2345AB9E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E323C-F5C4-3B4A-A90E-E66D1F31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7F6D3-F2CE-9B45-925B-D1993773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E26F-6679-0945-A96D-F7BCB8C29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683C-05FB-C54C-B7AA-C4EADAF6F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C613-4BD0-4440-8AA1-DD0EFF2B1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7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5EB6FCD-6095-BE46-A6B7-34B1EC9AC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5676" y="3753492"/>
            <a:ext cx="5946202" cy="838831"/>
          </a:xfrm>
        </p:spPr>
        <p:txBody>
          <a:bodyPr anchor="b">
            <a:normAutofit/>
          </a:bodyPr>
          <a:lstStyle/>
          <a:p>
            <a:pPr algn="r"/>
            <a:r>
              <a:rPr lang="en-US" sz="1800">
                <a:solidFill>
                  <a:srgbClr val="000000"/>
                </a:solidFill>
              </a:rPr>
              <a:t>Know your music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F8541-E436-604A-84B1-7B96AEFC1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592325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Data Pirates</a:t>
            </a:r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38DCC-F0B2-AB49-991E-BD42E907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839031"/>
            <a:ext cx="3163437" cy="3163437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2B38F-E460-E54A-A7F7-E46DEB39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90" y="228600"/>
            <a:ext cx="2066859" cy="20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Danceability: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79168" cy="29032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danceability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danceability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20E71-CDB4-8049-87D9-68FFFC45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25" y="3690256"/>
            <a:ext cx="7810500" cy="83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DF754-1495-3341-A6F7-67D82B5763DE}"/>
              </a:ext>
            </a:extLst>
          </p:cNvPr>
          <p:cNvSpPr txBox="1"/>
          <p:nvPr/>
        </p:nvSpPr>
        <p:spPr>
          <a:xfrm>
            <a:off x="4699819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5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Danceability- Country vs Hot 100 vs Rap Music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96E67-1F25-BC46-BF39-A13DD26C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69" y="92922"/>
            <a:ext cx="7152008" cy="52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Danceability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E8292-A944-A946-94E3-D7079096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97" y="0"/>
            <a:ext cx="7327661" cy="50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Valence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222C6-6EDF-CF42-8BD9-8226745B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497" y="0"/>
            <a:ext cx="7865904" cy="52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Tempo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BD083-633C-BF46-9903-8615592D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0" y="165605"/>
            <a:ext cx="7756678" cy="5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CFFF-962D-4742-9F27-B8EA0C0C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u="sng" dirty="0"/>
              <a:t>Inference: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CE101-08C6-6647-899A-0B08ED4F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76" y="2448155"/>
            <a:ext cx="8095724" cy="377972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600" dirty="0"/>
              <a:t>Popularity scores for Rap is more over country music</a:t>
            </a:r>
          </a:p>
          <a:p>
            <a:r>
              <a:rPr lang="en-US" sz="2600" dirty="0"/>
              <a:t>Country music is happier than Rap but valence or emotional touch of the song was not co-related with the popularity.</a:t>
            </a:r>
          </a:p>
          <a:p>
            <a:r>
              <a:rPr lang="en-US" sz="2600" dirty="0"/>
              <a:t>Danceability was positively co-related with popularity</a:t>
            </a:r>
          </a:p>
          <a:p>
            <a:r>
              <a:rPr lang="en-US" sz="2600" dirty="0"/>
              <a:t>Rap music is not as </a:t>
            </a:r>
            <a:r>
              <a:rPr lang="en-US" sz="2600" dirty="0" err="1"/>
              <a:t>speechy</a:t>
            </a:r>
            <a:r>
              <a:rPr lang="en-US" sz="2600" dirty="0"/>
              <a:t> as we thought</a:t>
            </a:r>
          </a:p>
          <a:p>
            <a:r>
              <a:rPr lang="en-US" sz="2600" dirty="0"/>
              <a:t>Country music were less danceable &amp; low on popularity score</a:t>
            </a:r>
          </a:p>
          <a:p>
            <a:r>
              <a:rPr lang="en-US" sz="2600" dirty="0"/>
              <a:t>There wasn’t much co-relation between danceability &amp; valence </a:t>
            </a:r>
          </a:p>
          <a:p>
            <a:pPr lvl="1"/>
            <a:r>
              <a:rPr lang="en-US" sz="2600" dirty="0"/>
              <a:t>Within each genre there was co-relation between Danceability &amp; valence </a:t>
            </a:r>
          </a:p>
          <a:p>
            <a:r>
              <a:rPr lang="en-US" sz="2600" dirty="0"/>
              <a:t>Optimal tempo to dance is around 110 bpm</a:t>
            </a:r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usic">
            <a:extLst>
              <a:ext uri="{FF2B5EF4-FFF2-40B4-BE49-F238E27FC236}">
                <a16:creationId xmlns:a16="http://schemas.microsoft.com/office/drawing/2014/main" id="{B56FB8B2-4196-40E9-89CF-75D4C57E8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EFC13-F02B-204C-B727-BBCB05BB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Take!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89F9-4DAF-D648-BAC9-2CC915DF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09"/>
            <a:ext cx="5306084" cy="1500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If country music is more danceable it could be more popular too!!!!!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58468-BCC0-AB4A-85D5-469BF364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92" y="1698172"/>
            <a:ext cx="6235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EFC13-F02B-204C-B727-BBCB05BB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Supplemental Data</a:t>
            </a:r>
          </a:p>
        </p:txBody>
      </p:sp>
    </p:spTree>
    <p:extLst>
      <p:ext uri="{BB962C8B-B14F-4D97-AF65-F5344CB8AC3E}">
        <p14:creationId xmlns:p14="http://schemas.microsoft.com/office/powerpoint/2010/main" val="166849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sadder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30182" cy="264196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AF23-1542-684A-81D3-B9EB3349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55" y="3111905"/>
            <a:ext cx="7808639" cy="82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1B27-92B9-944C-B7EE-2F1E43AADFF0}"/>
              </a:ext>
            </a:extLst>
          </p:cNvPr>
          <p:cNvSpPr txBox="1"/>
          <p:nvPr/>
        </p:nvSpPr>
        <p:spPr>
          <a:xfrm>
            <a:off x="4713403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Valence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53EA16-FA44-3546-9E5E-08CF5724E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580" y="518910"/>
            <a:ext cx="7027215" cy="4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6986-6551-6644-9855-A108C1E1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13" y="855161"/>
            <a:ext cx="4944230" cy="6960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CD18074-1608-AF40-A6D5-A42409780BF5}"/>
              </a:ext>
            </a:extLst>
          </p:cNvPr>
          <p:cNvSpPr txBox="1">
            <a:spLocks/>
          </p:cNvSpPr>
          <p:nvPr/>
        </p:nvSpPr>
        <p:spPr>
          <a:xfrm>
            <a:off x="623813" y="2314240"/>
            <a:ext cx="4438044" cy="1833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</a:rPr>
              <a:t>Ramyaa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Vivek</a:t>
            </a:r>
            <a:endParaRPr lang="en-US" sz="360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Alex Stanley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Jeni </a:t>
            </a:r>
            <a:r>
              <a:rPr lang="en-US" sz="3600" dirty="0" err="1">
                <a:solidFill>
                  <a:srgbClr val="000000"/>
                </a:solidFill>
              </a:rPr>
              <a:t>Arulraj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DB0ED0-D7FB-8044-B481-874B9A78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2487679"/>
            <a:ext cx="3937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In Depth Analysis: Punch Brothers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A90C-76E0-8B46-96FC-9F4B7ED4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64" y="0"/>
            <a:ext cx="7889079" cy="52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In Depth Analysis: Florida Georgia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C22AE-7A1B-F14E-BAFC-6ABDD590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649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0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Energy vs Valence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2513A-577D-8B42-BA64-988877BC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1" y="90161"/>
            <a:ext cx="7562664" cy="51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DCA9-D1E3-484C-8BFC-FB994F6C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52" y="0"/>
            <a:ext cx="7397619" cy="52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</a:t>
            </a:r>
            <a:r>
              <a:rPr lang="en-US" dirty="0" err="1">
                <a:solidFill>
                  <a:srgbClr val="FFFFFF"/>
                </a:solidFill>
              </a:rPr>
              <a:t>speechy</a:t>
            </a:r>
            <a:r>
              <a:rPr lang="en-US" dirty="0">
                <a:solidFill>
                  <a:srgbClr val="FFFFFF"/>
                </a:solidFill>
              </a:rPr>
              <a:t>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426" y="767443"/>
            <a:ext cx="7073082" cy="235131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4FCB5-FBD4-E94A-BE75-1EEC0DB4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2902599"/>
            <a:ext cx="8132065" cy="108819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7072BC-0D5E-F44C-B2C7-0774CC67E32F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</a:t>
            </a:r>
            <a:r>
              <a:rPr lang="en-US" sz="37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Speechiness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95A8-E181-2346-BC65-FA078CFF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99" y="170005"/>
            <a:ext cx="7572972" cy="51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E58D-34F0-FC42-BE56-29025B37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4ECC6DF-5337-41B9-B886-68AF0E674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52923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DD329C-E300-1940-9595-92B3CE9AA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430" y="1289017"/>
            <a:ext cx="1060215" cy="106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61E9-EDF1-F445-855C-CD45BA281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420" y="2051245"/>
            <a:ext cx="2421164" cy="12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0E44F-9571-1243-9C6D-F164AFF4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/>
              <a:t>Spotify Audio feature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A0F2FB-EE2E-4D0A-AC80-1745348AA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57103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12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1C53-84BD-4948-B2B9-66B1966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802955"/>
            <a:ext cx="5457205" cy="1454051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Questions we asked..?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C97C19B-77E3-4279-904F-39BDE111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AAB2-5299-6948-860B-F425A5F06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91" y="2057401"/>
            <a:ext cx="6741309" cy="393518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Is Country music more popular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Country music sadder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Rap music more ‘</a:t>
            </a:r>
            <a:r>
              <a:rPr lang="en-US" sz="2400" dirty="0" err="1">
                <a:solidFill>
                  <a:srgbClr val="000000"/>
                </a:solidFill>
              </a:rPr>
              <a:t>speechy</a:t>
            </a:r>
            <a:r>
              <a:rPr lang="en-US" sz="2400" dirty="0">
                <a:solidFill>
                  <a:srgbClr val="000000"/>
                </a:solidFill>
              </a:rPr>
              <a:t>’ than Country?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is more danceable (Country or Rap)?</a:t>
            </a:r>
          </a:p>
        </p:txBody>
      </p:sp>
    </p:spTree>
    <p:extLst>
      <p:ext uri="{BB962C8B-B14F-4D97-AF65-F5344CB8AC3E}">
        <p14:creationId xmlns:p14="http://schemas.microsoft.com/office/powerpoint/2010/main" val="332193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53" y="622381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popular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88" y="1081210"/>
            <a:ext cx="6565105" cy="236574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popularity difference between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popularity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2AEB0-3A73-1340-8978-DD876E3A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3428999"/>
            <a:ext cx="8132066" cy="104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19105-9E04-594D-A28F-C4ACCB59EFA2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Trendline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EC7BA9A-4921-D140-AB66-59B219A7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411348"/>
            <a:ext cx="7704022" cy="49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Valence: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7132517" cy="273993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BAAF-82B8-6C43-96DA-98AAFBA8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3563658"/>
            <a:ext cx="7772400" cy="97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FD41F-C20F-244B-93F8-664AB0D07596}"/>
              </a:ext>
            </a:extLst>
          </p:cNvPr>
          <p:cNvSpPr txBox="1"/>
          <p:nvPr/>
        </p:nvSpPr>
        <p:spPr>
          <a:xfrm>
            <a:off x="4699818" y="4396133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dirty="0">
                <a:solidFill>
                  <a:srgbClr val="303030"/>
                </a:solidFill>
              </a:rPr>
              <a:t>Valence- Country vs Hot 100 vs Rap Music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AC3CA-2422-B347-AD69-9D4C324A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03" y="139581"/>
            <a:ext cx="7483898" cy="51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2690</TotalTime>
  <Words>451</Words>
  <Application>Microsoft Macintosh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Data Pirates</vt:lpstr>
      <vt:lpstr>TEAM MEMBERS</vt:lpstr>
      <vt:lpstr>Data Sources</vt:lpstr>
      <vt:lpstr>Spotify Audio feature</vt:lpstr>
      <vt:lpstr>Questions we asked..?</vt:lpstr>
      <vt:lpstr>Is Country music more popular than Rap?</vt:lpstr>
      <vt:lpstr>Popularity Trendline</vt:lpstr>
      <vt:lpstr>Valence:  Country music vs Hot 100 vs Rap music  </vt:lpstr>
      <vt:lpstr>Valence- Country vs Hot 100 vs Rap Music</vt:lpstr>
      <vt:lpstr>Danceability:  Country music vs Hot 100 vs Rap music  </vt:lpstr>
      <vt:lpstr>Danceability- Country vs Hot 100 vs Rap Music</vt:lpstr>
      <vt:lpstr>Popularity vs Danceability</vt:lpstr>
      <vt:lpstr>Danceability vs Valence</vt:lpstr>
      <vt:lpstr>Danceability vs Tempo</vt:lpstr>
      <vt:lpstr>Inference: </vt:lpstr>
      <vt:lpstr>Final Take!</vt:lpstr>
      <vt:lpstr>Supplemental Data</vt:lpstr>
      <vt:lpstr>Is Country music sadder than Rap?</vt:lpstr>
      <vt:lpstr>Popularity vs Valence</vt:lpstr>
      <vt:lpstr>In Depth Analysis: Punch Brothers</vt:lpstr>
      <vt:lpstr>In Depth Analysis: Florida Georgia Line</vt:lpstr>
      <vt:lpstr>Energy vs Valence</vt:lpstr>
      <vt:lpstr>Popularity vs Energy</vt:lpstr>
      <vt:lpstr>Is Country music more speechy than Rap?</vt:lpstr>
      <vt:lpstr>Popularity vs Speechiness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Pirates</dc:title>
  <dc:creator>Jeni Preethi</dc:creator>
  <cp:lastModifiedBy>Alexander Stanley</cp:lastModifiedBy>
  <cp:revision>36</cp:revision>
  <dcterms:created xsi:type="dcterms:W3CDTF">2018-10-05T04:27:51Z</dcterms:created>
  <dcterms:modified xsi:type="dcterms:W3CDTF">2018-10-10T01:37:17Z</dcterms:modified>
</cp:coreProperties>
</file>